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5" r:id="rId2"/>
    <p:sldId id="336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6" r:id="rId13"/>
    <p:sldId id="337" r:id="rId14"/>
    <p:sldId id="265" r:id="rId15"/>
    <p:sldId id="267" r:id="rId16"/>
    <p:sldId id="269" r:id="rId17"/>
    <p:sldId id="268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5" r:id="rId33"/>
    <p:sldId id="286" r:id="rId34"/>
    <p:sldId id="287" r:id="rId35"/>
    <p:sldId id="291" r:id="rId36"/>
    <p:sldId id="288" r:id="rId37"/>
    <p:sldId id="289" r:id="rId38"/>
    <p:sldId id="292" r:id="rId39"/>
    <p:sldId id="290" r:id="rId40"/>
    <p:sldId id="293" r:id="rId41"/>
    <p:sldId id="294" r:id="rId42"/>
    <p:sldId id="295" r:id="rId43"/>
    <p:sldId id="296" r:id="rId44"/>
    <p:sldId id="298" r:id="rId45"/>
    <p:sldId id="297" r:id="rId46"/>
    <p:sldId id="299" r:id="rId47"/>
    <p:sldId id="300" r:id="rId48"/>
    <p:sldId id="301" r:id="rId49"/>
    <p:sldId id="302" r:id="rId50"/>
    <p:sldId id="303" r:id="rId51"/>
    <p:sldId id="304" r:id="rId52"/>
    <p:sldId id="306" r:id="rId53"/>
    <p:sldId id="307" r:id="rId54"/>
    <p:sldId id="308" r:id="rId55"/>
    <p:sldId id="311" r:id="rId56"/>
    <p:sldId id="309" r:id="rId57"/>
    <p:sldId id="310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Algerian" pitchFamily="82" charset="0"/>
              </a:rPr>
              <a:t>Heamatology</a:t>
            </a:r>
            <a:endParaRPr lang="ar-IQ" dirty="0">
              <a:solidFill>
                <a:srgbClr val="FF0000"/>
              </a:solidFill>
              <a:latin typeface="Algerian" pitchFamily="82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14600"/>
            <a:ext cx="6316003" cy="957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9796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3737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1884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5562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4993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6507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0245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4819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4793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3324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1066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lgerian" pitchFamily="82" charset="0"/>
              </a:rPr>
              <a:t>1- </a:t>
            </a:r>
            <a:r>
              <a:rPr lang="en-US" dirty="0" err="1" smtClean="0">
                <a:latin typeface="Algerian" pitchFamily="82" charset="0"/>
              </a:rPr>
              <a:t>Bood</a:t>
            </a:r>
            <a:r>
              <a:rPr lang="en-US" dirty="0" smtClean="0">
                <a:latin typeface="Algerian" pitchFamily="82" charset="0"/>
              </a:rPr>
              <a:t> group</a:t>
            </a:r>
          </a:p>
          <a:p>
            <a:r>
              <a:rPr lang="en-US" dirty="0" smtClean="0">
                <a:latin typeface="Algerian" pitchFamily="82" charset="0"/>
              </a:rPr>
              <a:t>2-Coomb test</a:t>
            </a:r>
          </a:p>
          <a:p>
            <a:r>
              <a:rPr lang="en-US" dirty="0" smtClean="0">
                <a:latin typeface="Algerian" pitchFamily="82" charset="0"/>
              </a:rPr>
              <a:t>3-Bleeding time</a:t>
            </a:r>
          </a:p>
          <a:p>
            <a:r>
              <a:rPr lang="en-US" dirty="0" smtClean="0">
                <a:latin typeface="Algerian" pitchFamily="82" charset="0"/>
              </a:rPr>
              <a:t>4-Complete blood counts</a:t>
            </a:r>
          </a:p>
          <a:p>
            <a:r>
              <a:rPr lang="en-US" dirty="0" smtClean="0">
                <a:latin typeface="Algerian" pitchFamily="82" charset="0"/>
              </a:rPr>
              <a:t>5-Erythrocyte </a:t>
            </a:r>
            <a:r>
              <a:rPr lang="en-US" dirty="0" err="1" smtClean="0">
                <a:latin typeface="Algerian" pitchFamily="82" charset="0"/>
              </a:rPr>
              <a:t>sedimention</a:t>
            </a:r>
            <a:r>
              <a:rPr lang="en-US" dirty="0" smtClean="0">
                <a:latin typeface="Algerian" pitchFamily="82" charset="0"/>
              </a:rPr>
              <a:t> Rate(ESR)</a:t>
            </a:r>
            <a:endParaRPr lang="ar-IQ" dirty="0"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511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25023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6681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48992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16560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39693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89341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18122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85026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99092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0061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IQ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61798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827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11871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23673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40767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43881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9909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04447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00643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77948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967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36208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00868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05105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02783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8123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99693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55182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51167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03404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61157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5888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18042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30374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75667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49005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22382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1510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78128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69739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09936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72688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6481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63233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19670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42527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95264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12851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79448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842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31778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69183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28804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9674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04389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80746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768360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887811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982958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787101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675398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790658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92958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61508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8884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305155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6342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82906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15</Words>
  <Application>Microsoft Office PowerPoint</Application>
  <PresentationFormat>On-screen Show (4:3)</PresentationFormat>
  <Paragraphs>6</Paragraphs>
  <Slides>80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1" baseType="lpstr">
      <vt:lpstr>Office Theme</vt:lpstr>
      <vt:lpstr>Heamatology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Maher</cp:lastModifiedBy>
  <cp:revision>13</cp:revision>
  <dcterms:created xsi:type="dcterms:W3CDTF">2006-08-16T00:00:00Z</dcterms:created>
  <dcterms:modified xsi:type="dcterms:W3CDTF">2023-12-11T19:11:54Z</dcterms:modified>
</cp:coreProperties>
</file>